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4"/>
  </p:sldMasterIdLst>
  <p:notesMasterIdLst>
    <p:notesMasterId r:id="rId9"/>
  </p:notesMasterIdLst>
  <p:handoutMasterIdLst>
    <p:handoutMasterId r:id="rId10"/>
  </p:handoutMasterIdLst>
  <p:sldIdLst>
    <p:sldId id="256" r:id="rId5"/>
    <p:sldId id="259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EB"/>
    <a:srgbClr val="FFF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5FFB01-782C-49C6-89B5-E8A6B2A345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5ADD54-A325-4FC7-ABE0-5A92E22DB05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AFF3C-85F6-4197-8C76-110C470C9DAE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CBC6A4-B419-4598-A470-B097369AC9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05E4D6-E80A-426E-A273-258D452133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CDA93-2FF0-46F3-B763-C4928515F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310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AE31BF-A932-1D49-A0D1-9F7D5741C663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1BAAED-C7FB-C049-BFF5-359B2B265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23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A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F655D9F-E414-498C-8023-E2E572C52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"/>
                    </a14:imgEffect>
                  </a14:imgLayer>
                </a14:imgProps>
              </a:ext>
            </a:extLst>
          </a:blip>
          <a:srcRect t="645" b="64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">
            <a:extLst>
              <a:ext uri="{FF2B5EF4-FFF2-40B4-BE49-F238E27FC236}">
                <a16:creationId xmlns:a16="http://schemas.microsoft.com/office/drawing/2014/main" id="{002932E8-A7B6-C33A-C286-5C07906BB4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1845524"/>
            <a:ext cx="11038955" cy="769441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Subtitle"/>
          <p:cNvSpPr>
            <a:spLocks noGrp="1"/>
          </p:cNvSpPr>
          <p:nvPr>
            <p:ph type="body" sz="quarter" idx="10" hasCustomPrompt="1"/>
          </p:nvPr>
        </p:nvSpPr>
        <p:spPr>
          <a:xfrm>
            <a:off x="527382" y="3142604"/>
            <a:ext cx="11038955" cy="762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tx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 marL="9144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 marL="13716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 marL="18288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subtitle</a:t>
            </a:r>
            <a:endParaRPr lang="en-GB" dirty="0"/>
          </a:p>
        </p:txBody>
      </p:sp>
      <p:sp>
        <p:nvSpPr>
          <p:cNvPr id="3" name="Author Info"/>
          <p:cNvSpPr>
            <a:spLocks noGrp="1"/>
          </p:cNvSpPr>
          <p:nvPr>
            <p:ph type="subTitle" idx="1" hasCustomPrompt="1"/>
          </p:nvPr>
        </p:nvSpPr>
        <p:spPr>
          <a:xfrm>
            <a:off x="527381" y="4321415"/>
            <a:ext cx="11041227" cy="193160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enter author details</a:t>
            </a:r>
          </a:p>
          <a:p>
            <a:endParaRPr lang="en-US" dirty="0"/>
          </a:p>
          <a:p>
            <a:r>
              <a:rPr lang="en-US" dirty="0"/>
              <a:t>CREAM SLIDES ARE GOOD FOR ACCESSIBILITY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E6F703-8ECB-4194-ADAA-06BB88D5E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45" y="264419"/>
            <a:ext cx="6183157" cy="86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54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B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002932E8-A7B6-C33A-C286-5C07906BB4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1845524"/>
            <a:ext cx="11038955" cy="769441"/>
          </a:xfrm>
        </p:spPr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Subtitle"/>
          <p:cNvSpPr>
            <a:spLocks noGrp="1"/>
          </p:cNvSpPr>
          <p:nvPr>
            <p:ph type="body" sz="quarter" idx="10" hasCustomPrompt="1"/>
          </p:nvPr>
        </p:nvSpPr>
        <p:spPr>
          <a:xfrm>
            <a:off x="527382" y="3142604"/>
            <a:ext cx="11038955" cy="762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 marL="9144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 marL="13716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 marL="18288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subtitle</a:t>
            </a:r>
            <a:endParaRPr lang="en-GB" dirty="0"/>
          </a:p>
        </p:txBody>
      </p:sp>
      <p:sp>
        <p:nvSpPr>
          <p:cNvPr id="3" name="Author Info"/>
          <p:cNvSpPr>
            <a:spLocks noGrp="1"/>
          </p:cNvSpPr>
          <p:nvPr>
            <p:ph type="subTitle" idx="1" hasCustomPrompt="1"/>
          </p:nvPr>
        </p:nvSpPr>
        <p:spPr>
          <a:xfrm>
            <a:off x="527381" y="4321415"/>
            <a:ext cx="11041227" cy="193160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aseline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enter author details</a:t>
            </a:r>
          </a:p>
          <a:p>
            <a:endParaRPr lang="en-US" dirty="0"/>
          </a:p>
          <a:p>
            <a:r>
              <a:rPr lang="en-US" dirty="0"/>
              <a:t>CREAM SLIDES ARE GOOD FOR ACCESSIBILITY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4A9956-BFA9-4359-9A36-3CEACCD9C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0" y="320367"/>
            <a:ext cx="5816131" cy="80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6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953448AD-DD08-B40E-1C94-7251E1BCDE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4" name="Content">
            <a:extLst>
              <a:ext uri="{FF2B5EF4-FFF2-40B4-BE49-F238E27FC236}">
                <a16:creationId xmlns:a16="http://schemas.microsoft.com/office/drawing/2014/main" id="{4A70E525-BA3E-4A8C-9FB6-ABCB4E51D313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380" y="1440802"/>
            <a:ext cx="11137570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CCB079-0444-456B-96D7-F23C4C695E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8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41218FD-7C90-3628-4677-7053F0798B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4" name="Content">
            <a:extLst>
              <a:ext uri="{FF2B5EF4-FFF2-40B4-BE49-F238E27FC236}">
                <a16:creationId xmlns:a16="http://schemas.microsoft.com/office/drawing/2014/main" id="{40AB41B2-6EA2-46F6-B743-94A07E943549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380" y="1440802"/>
            <a:ext cx="11137570" cy="4940527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303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Image w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3BD5DA0-494C-6A4C-3263-AB71DE3CC0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2" name="Content Lef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7050" y="1440802"/>
            <a:ext cx="7710863" cy="4502799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13" name="Content Right">
            <a:extLst>
              <a:ext uri="{FF2B5EF4-FFF2-40B4-BE49-F238E27FC236}">
                <a16:creationId xmlns:a16="http://schemas.microsoft.com/office/drawing/2014/main" id="{312F14F0-586F-4EFF-AB0B-502A3D704B5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553795" y="1440800"/>
            <a:ext cx="3107593" cy="4502799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E90A1E-D2B5-48E2-8B53-6CEAC55DDF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6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 w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7A54708F-EC8D-A308-ABA0-71D4481B57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8" name="Content Left">
            <a:extLst>
              <a:ext uri="{FF2B5EF4-FFF2-40B4-BE49-F238E27FC236}">
                <a16:creationId xmlns:a16="http://schemas.microsoft.com/office/drawing/2014/main" id="{BC1B0E81-1E9A-4D18-93C3-37047543039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7050" y="1440802"/>
            <a:ext cx="3107592" cy="450279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Click add text or media</a:t>
            </a:r>
          </a:p>
        </p:txBody>
      </p:sp>
      <p:sp>
        <p:nvSpPr>
          <p:cNvPr id="12" name="Content Righ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950526" y="1440802"/>
            <a:ext cx="7710863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86D76B-DBA6-4666-9856-D7A5CB50B3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47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Image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FD3D77FE-4231-FA1E-ECC5-A251D9DA0A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2" name="Content Lef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7050" y="1440802"/>
            <a:ext cx="7710863" cy="4950700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13" name="Content Right">
            <a:extLst>
              <a:ext uri="{FF2B5EF4-FFF2-40B4-BE49-F238E27FC236}">
                <a16:creationId xmlns:a16="http://schemas.microsoft.com/office/drawing/2014/main" id="{312F14F0-586F-4EFF-AB0B-502A3D704B5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553796" y="1440800"/>
            <a:ext cx="3111154" cy="4950700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419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D4E20B5-48B7-40C6-A0E9-8A841032DD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8" name="Content Left">
            <a:extLst>
              <a:ext uri="{FF2B5EF4-FFF2-40B4-BE49-F238E27FC236}">
                <a16:creationId xmlns:a16="http://schemas.microsoft.com/office/drawing/2014/main" id="{BC1B0E81-1E9A-4D18-93C3-37047543039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7050" y="1440802"/>
            <a:ext cx="3107592" cy="495069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Click add text or media</a:t>
            </a:r>
          </a:p>
        </p:txBody>
      </p:sp>
      <p:sp>
        <p:nvSpPr>
          <p:cNvPr id="12" name="Content Righ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954087" y="1440802"/>
            <a:ext cx="7710863" cy="49506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591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19ACEB3B-51CA-9552-CC41-FBF04FCBED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Left">
            <a:extLst>
              <a:ext uri="{FF2B5EF4-FFF2-40B4-BE49-F238E27FC236}">
                <a16:creationId xmlns:a16="http://schemas.microsoft.com/office/drawing/2014/main" id="{42C31C92-7B54-41EB-ADB7-E7F83098720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7381" y="1440802"/>
            <a:ext cx="5365420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5" name="Content Right">
            <a:extLst>
              <a:ext uri="{FF2B5EF4-FFF2-40B4-BE49-F238E27FC236}">
                <a16:creationId xmlns:a16="http://schemas.microsoft.com/office/drawing/2014/main" id="{E2288F49-3D34-46F0-BD77-BBDFDD48553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95970" y="1440802"/>
            <a:ext cx="5365420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0330E5-80C3-424C-A452-4D33EF679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759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Content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D8D606D0-B212-4034-289D-5D9A05C165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Left">
            <a:extLst>
              <a:ext uri="{FF2B5EF4-FFF2-40B4-BE49-F238E27FC236}">
                <a16:creationId xmlns:a16="http://schemas.microsoft.com/office/drawing/2014/main" id="{42C31C92-7B54-41EB-ADB7-E7F83098720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7381" y="1440803"/>
            <a:ext cx="5365420" cy="4940946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5" name="Content Right">
            <a:extLst>
              <a:ext uri="{FF2B5EF4-FFF2-40B4-BE49-F238E27FC236}">
                <a16:creationId xmlns:a16="http://schemas.microsoft.com/office/drawing/2014/main" id="{E2288F49-3D34-46F0-BD77-BBDFDD48553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99201" y="1440803"/>
            <a:ext cx="5365418" cy="4940946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954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Bottom Banner Image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6B83E65B-AA92-EE94-B8F0-7B3359236B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Top">
            <a:extLst>
              <a:ext uri="{FF2B5EF4-FFF2-40B4-BE49-F238E27FC236}">
                <a16:creationId xmlns:a16="http://schemas.microsoft.com/office/drawing/2014/main" id="{4202A20E-5C4E-465E-A18F-1E410993B4C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7380" y="1440803"/>
            <a:ext cx="11134009" cy="2876404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12" name="Content Bottom">
            <a:extLst>
              <a:ext uri="{FF2B5EF4-FFF2-40B4-BE49-F238E27FC236}">
                <a16:creationId xmlns:a16="http://schemas.microsoft.com/office/drawing/2014/main" id="{4A680EA3-97A0-463C-AE95-22019B54D39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7050" y="4492625"/>
            <a:ext cx="11134009" cy="144371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2D53AC-6ABA-45DB-B2AB-258CA49B3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7511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With Title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7187292-4B33-48F9-EA8A-8911C52668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613A7B-C80F-4E12-938C-44A6BE1D6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245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With Title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1C3CF60-3F4A-3500-B896-36F86ED830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Title Hidden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1B7E94-ECB2-2964-DFC4-4861D292B6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-968809"/>
            <a:ext cx="11137900" cy="769441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Add title (important for accessibility)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786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Side Caption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98DE29EE-3CEE-FB55-8732-BEA0A4C9FE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272807"/>
            <a:ext cx="4092013" cy="1441811"/>
          </a:xfrm>
        </p:spPr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Content Left">
            <a:extLst>
              <a:ext uri="{FF2B5EF4-FFF2-40B4-BE49-F238E27FC236}">
                <a16:creationId xmlns:a16="http://schemas.microsoft.com/office/drawing/2014/main" id="{B7283B8F-3613-48A6-B661-57C013F1F89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050" y="1837189"/>
            <a:ext cx="4094163" cy="408464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9" name="Content Right">
            <a:extLst>
              <a:ext uri="{FF2B5EF4-FFF2-40B4-BE49-F238E27FC236}">
                <a16:creationId xmlns:a16="http://schemas.microsoft.com/office/drawing/2014/main" id="{60D0F050-4FB5-4DA9-BA9B-8240B9231B9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66309" y="272806"/>
            <a:ext cx="6895080" cy="5649023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2A0335-30F0-400C-AB2F-569CB76DE7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888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Side Caption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5FCFAD7-EB00-CF1B-F9ED-FF3861B30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272808"/>
            <a:ext cx="4092013" cy="1441810"/>
          </a:xfrm>
        </p:spPr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Content Left">
            <a:extLst>
              <a:ext uri="{FF2B5EF4-FFF2-40B4-BE49-F238E27FC236}">
                <a16:creationId xmlns:a16="http://schemas.microsoft.com/office/drawing/2014/main" id="{B7283B8F-3613-48A6-B661-57C013F1F89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050" y="1837189"/>
            <a:ext cx="4094163" cy="474800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9" name="Content Right">
            <a:extLst>
              <a:ext uri="{FF2B5EF4-FFF2-40B4-BE49-F238E27FC236}">
                <a16:creationId xmlns:a16="http://schemas.microsoft.com/office/drawing/2014/main" id="{60D0F050-4FB5-4DA9-BA9B-8240B9231B9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66309" y="272806"/>
            <a:ext cx="6895080" cy="6312385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5696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a With Caption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439C68D-9809-7F9E-87CE-ED136E182B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Content Top">
            <a:extLst>
              <a:ext uri="{FF2B5EF4-FFF2-40B4-BE49-F238E27FC236}">
                <a16:creationId xmlns:a16="http://schemas.microsoft.com/office/drawing/2014/main" id="{99550AC9-E4BA-40DF-8405-C28667601DE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389823" y="1256795"/>
            <a:ext cx="7315200" cy="4309264"/>
          </a:xfrm>
        </p:spPr>
        <p:txBody>
          <a:bodyPr/>
          <a:lstStyle/>
          <a:p>
            <a:pPr lvl="0"/>
            <a:r>
              <a:rPr lang="en-US" dirty="0"/>
              <a:t>Click to add media</a:t>
            </a:r>
            <a:endParaRPr lang="en-GB" dirty="0"/>
          </a:p>
        </p:txBody>
      </p:sp>
      <p:sp>
        <p:nvSpPr>
          <p:cNvPr id="6" name="Content Bottom">
            <a:extLst>
              <a:ext uri="{FF2B5EF4-FFF2-40B4-BE49-F238E27FC236}">
                <a16:creationId xmlns:a16="http://schemas.microsoft.com/office/drawing/2014/main" id="{579DB875-D845-4472-9FCF-D12FB953CC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89823" y="5566059"/>
            <a:ext cx="7315200" cy="585279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Click to add media caption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D96EED-0C59-469C-82A7-11D467B7D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8" y="6107907"/>
            <a:ext cx="4794040" cy="66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60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F66EBD65-D4FF-4AD8-B978-7F02CCDC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050" y="287335"/>
            <a:ext cx="11137900" cy="76944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101E9A58-25BC-41BC-BBD0-98940C3E0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7049" y="1756229"/>
            <a:ext cx="11137899" cy="4420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32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14" r:id="rId2"/>
    <p:sldLayoutId id="2147483695" r:id="rId3"/>
    <p:sldLayoutId id="2147483704" r:id="rId4"/>
    <p:sldLayoutId id="2147483696" r:id="rId5"/>
    <p:sldLayoutId id="2147483705" r:id="rId6"/>
    <p:sldLayoutId id="2147483711" r:id="rId7"/>
    <p:sldLayoutId id="2147483712" r:id="rId8"/>
    <p:sldLayoutId id="2147483697" r:id="rId9"/>
    <p:sldLayoutId id="2147483709" r:id="rId10"/>
    <p:sldLayoutId id="2147483698" r:id="rId11"/>
    <p:sldLayoutId id="2147483699" r:id="rId12"/>
    <p:sldLayoutId id="2147483703" r:id="rId13"/>
    <p:sldLayoutId id="2147483700" r:id="rId14"/>
    <p:sldLayoutId id="2147483701" r:id="rId15"/>
    <p:sldLayoutId id="2147483713" r:id="rId16"/>
    <p:sldLayoutId id="2147483702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56000" indent="-342000" algn="l" defTabSz="914400" rtl="0" eaLnBrk="1" latinLnBrk="0" hangingPunct="1">
        <a:spcBef>
          <a:spcPct val="20000"/>
        </a:spcBef>
        <a:spcAft>
          <a:spcPts val="600"/>
        </a:spcAft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spcAft>
          <a:spcPts val="600"/>
        </a:spcAft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FE2E5-3A95-44AC-A398-EDAF48077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E4AC8-7907-48C3-AA0E-1AE5A953C6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62BD09A4-C1AD-432D-8065-179DA5C548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546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B0AB4-974D-400B-8E46-77A59EFF3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4B2875-A249-438E-852B-DA97A243DF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B6D46B4-E902-463B-9054-E8BF2BBEAB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130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FEFB4-14E3-45DF-BAEC-F24081896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A8AC4-9048-4159-9951-71EDC80C035D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41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80829-B2A9-4BA8-B709-03639336D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5136B-14C3-4D11-8D36-D630B2150ECA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E22D42-10D8-436D-A86A-210AABFFD93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316289"/>
      </p:ext>
    </p:extLst>
  </p:cSld>
  <p:clrMapOvr>
    <a:masterClrMapping/>
  </p:clrMapOvr>
</p:sld>
</file>

<file path=ppt/theme/theme1.xml><?xml version="1.0" encoding="utf-8"?>
<a:theme xmlns:a="http://schemas.openxmlformats.org/drawingml/2006/main" name="GAAFS Teaching Template 2026 v1">
  <a:themeElements>
    <a:clrScheme name="Accessible Colours WCAG-AA">
      <a:dk1>
        <a:srgbClr val="515151"/>
      </a:dk1>
      <a:lt1>
        <a:srgbClr val="FFF7E5"/>
      </a:lt1>
      <a:dk2>
        <a:srgbClr val="6C6C6C"/>
      </a:dk2>
      <a:lt2>
        <a:srgbClr val="FFFFFF"/>
      </a:lt2>
      <a:accent1>
        <a:srgbClr val="002060"/>
      </a:accent1>
      <a:accent2>
        <a:srgbClr val="9932CC"/>
      </a:accent2>
      <a:accent3>
        <a:srgbClr val="20603C"/>
      </a:accent3>
      <a:accent4>
        <a:srgbClr val="0000B5"/>
      </a:accent4>
      <a:accent5>
        <a:srgbClr val="DC143C"/>
      </a:accent5>
      <a:accent6>
        <a:srgbClr val="66380F"/>
      </a:accent6>
      <a:hlink>
        <a:srgbClr val="CD5A13"/>
      </a:hlink>
      <a:folHlink>
        <a:srgbClr val="CD5A1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A9B03DB-181D-4917-B2BD-1CF40BD877F7}" vid="{75259FC8-2584-4433-A81B-9B207579F1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CF67D92CB1F44DB28C2D83471FC062" ma:contentTypeVersion="3" ma:contentTypeDescription="Create a new document." ma:contentTypeScope="" ma:versionID="a6265ac0a7eeb7a07c3f7b43a315d141">
  <xsd:schema xmlns:xsd="http://www.w3.org/2001/XMLSchema" xmlns:xs="http://www.w3.org/2001/XMLSchema" xmlns:p="http://schemas.microsoft.com/office/2006/metadata/properties" xmlns:ns2="8fb7119e-831b-4203-9e69-6525ea818a0e" targetNamespace="http://schemas.microsoft.com/office/2006/metadata/properties" ma:root="true" ma:fieldsID="ae11aa04dac382d76bec6af490c042dd" ns2:_="">
    <xsd:import namespace="8fb7119e-831b-4203-9e69-6525ea818a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7119e-831b-4203-9e69-6525ea81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AED5CC-7CB8-4A97-A7FD-587D86A2D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7119e-831b-4203-9e69-6525ea818a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B1319DE-CFB5-421D-9EC8-E8895474E035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8fb7119e-831b-4203-9e69-6525ea818a0e"/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2428D97-FAEE-42F0-ABE4-C167A14C71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GAAFS Teaching Template 2026 v1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Smith</dc:creator>
  <cp:lastModifiedBy>Chris Smith</cp:lastModifiedBy>
  <cp:revision>1</cp:revision>
  <dcterms:created xsi:type="dcterms:W3CDTF">2026-01-22T12:33:14Z</dcterms:created>
  <dcterms:modified xsi:type="dcterms:W3CDTF">2026-01-22T12:35:22Z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0x01010069CF67D92CB1F44DB28C2D83471FC062</vt:lpwstr>
  </property>
</Properties>
</file>